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8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0AA6E-BF43-4F88-82B8-A84D8FD80AAA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8EC15-C79D-4A7F-99F7-492EFC590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99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BBDD4-F3DC-BE53-7DFD-743CC9616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6A447-C511-549C-DD01-721C231E0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EE904-1EA4-E5B7-0C85-70250162A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CC480-0BA0-021B-34FF-3C7CB5111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A834F-B286-42F4-4387-68F14AC91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87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85B43-6837-A1C7-6D3B-EC14FDF4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D7791-1713-38F5-76E6-191EE3485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32F47-3A7F-F826-8B4D-1EAAA770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604CC-063D-227E-124D-B32423F1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4ED06-A30D-DD73-4559-B4ABBB35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5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EDED9-CB61-860E-9BBA-D2C5FC45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1B076-3EEE-EC83-5481-8078C5C9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AEBE3-57BA-B646-1607-DEDB15D6A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C781F-FBBE-FC38-7B71-B971EAF89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BF3EF-AF11-971D-C284-36A7CD287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783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B235F-9403-8A49-F5E8-F169668AC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59A79-CE63-863E-33CE-D362F419EC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B569EF-A489-1495-DC8C-1A7B35871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B630A-586F-9BCE-57CC-968B1683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0EED0-F121-FCAB-FF1F-D9BE38D9A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91A61-581F-81A5-FF61-FC0C783FC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26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D82AE-F98C-6191-E0B2-C5F0440D7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A7590-EDB9-3105-DB12-34F5AB205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5EECA-2A38-DDF6-5D9A-43892C7DE9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D33BBD-B4DD-A850-3251-CEA316D38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88F4E-E78F-6EE3-22C7-ABFE8B4EF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969CE-20AB-EA38-1608-A55EBDEDA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040432-38D6-95B0-3070-0CFE28B34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42FB7-E8AA-DD17-B030-EDB41CE0A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81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60E31-85CA-DC08-C3D7-2DC94A0C1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1231E-6792-E79B-DA5A-A5934DAA0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475B27-6950-487E-660A-0A503AFFD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977634-A993-DA83-BF59-226F2436F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4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5061FA-06CB-9F5C-2F8D-586CD106E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306A5-E668-45EC-00E7-94E20755F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7B848-AC3B-283D-7FB6-890CF6DFE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81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BCB2F-130B-535B-9153-1228AFB8F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F1043-D704-F07E-D69A-864FD4323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3E801-D3B7-F4CF-88EB-05CF80EEF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77E93-68F6-B8CB-60D3-B276D24E4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613F5-F5AD-812B-DCCF-AEC55E5C0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9AB68-AC7E-47BC-53B1-D5384540F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98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66523-C01F-40A7-5E04-BE30E8A32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1FCA2F-4BFC-F658-6512-25C94B1F5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680B1-B19A-5AEA-AC0E-32FFD3331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A8F7A-77AE-BDA8-33BC-E4A8015E8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77154-9A7A-033B-8B33-4335FAA1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BA582-BE05-1516-CFF9-02731F06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9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F5B11-0351-B48B-5C28-826B2FC0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5CC0B-854C-A52A-9160-12D912C64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A9FD1-1268-D227-5CC5-623477B8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27A5D-8A08-5E16-ED45-76D82CCD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C426E-EFE7-9089-493E-4465DDF11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608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8C4480-3859-8FD2-F42F-1728399A0B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0862A9-DE1C-E94B-003D-E3EF1A85B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DC541-E536-47E8-8046-E1475E0FE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C1D20-CA93-B2B6-B654-41621A5D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9E2C2-1BDC-B850-6293-1ABBE163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30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121F69-98DD-2DD1-2D2B-00BF60494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0B13A-8CDC-9F25-7F73-BDF60FF14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DB01C-A4CA-34B5-72AF-52EFB6FADC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4F1DD-FC33-46D7-AF25-E6FDF0773BC9}" type="datetimeFigureOut">
              <a:rPr lang="en-GB" smtClean="0"/>
              <a:t>16/07/2022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617DB-D0A7-DFEA-F47D-C120C08DE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9C86A-DDE7-C26B-C7E4-161C86D30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9B69A-F857-440A-99C0-BBD5A5431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34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F3841B-0B2A-4476-39D6-23BDA2E6B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6" y="6214530"/>
            <a:ext cx="4284418" cy="321736"/>
          </a:xfrm>
        </p:spPr>
        <p:txBody>
          <a:bodyPr anchor="b">
            <a:normAutofit fontScale="90000"/>
          </a:bodyPr>
          <a:lstStyle/>
          <a:p>
            <a:pPr algn="l"/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5F0DC-6963-D31D-703E-90D5414D1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9465" y="6214525"/>
            <a:ext cx="4305856" cy="321733"/>
          </a:xfrm>
        </p:spPr>
        <p:txBody>
          <a:bodyPr anchor="b">
            <a:normAutofit lnSpcReduction="10000"/>
          </a:bodyPr>
          <a:lstStyle/>
          <a:p>
            <a:pPr algn="r"/>
            <a:endParaRPr lang="en-GB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C4BD9F-4F5C-1E07-5CBC-CC6117DA64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8" b="2"/>
          <a:stretch/>
        </p:blipFill>
        <p:spPr>
          <a:xfrm>
            <a:off x="1155556" y="637761"/>
            <a:ext cx="9889765" cy="557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05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3A216A-7FBC-C966-0F0C-D51E000A7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9943" y="-253092"/>
            <a:ext cx="12641941" cy="71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2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FAF2E6-FCC8-8D62-8358-43CA3093C5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33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9F2656-1CBB-173C-3411-EA326A6B50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05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BC2943-1811-AA88-84FF-A906FBC813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3DAC83-A2B6-71C9-F162-595A09C595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55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27A31E-774B-C761-4F1C-6F2CC6078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55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8A52BE-F536-3095-6011-62F980C474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5" r="1" b="1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62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BDE966-7F6B-C5E4-6A38-BF12D0471F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5" r="1" b="1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07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6881E9-48A5-9AFB-87F3-74C7170616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8" r="1" b="878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59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FB2453-8FDA-3C7F-49FC-7BCC5CFBD7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5" r="1" b="1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0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D48311-03D6-A06A-A120-19679D37B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5" r="1" b="1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46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A741AD-E122-A4FA-843F-2B3A44C0C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866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85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C73C7C-5763-7EDF-F785-4D10EB0CE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64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263D87-C6CE-8B96-9F3A-039F502A2D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87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Trevor Sharman</dc:creator>
  <cp:lastModifiedBy>Olivia Reeve</cp:lastModifiedBy>
  <cp:revision>1</cp:revision>
  <dcterms:created xsi:type="dcterms:W3CDTF">2022-07-03T10:24:12Z</dcterms:created>
  <dcterms:modified xsi:type="dcterms:W3CDTF">2022-07-16T09:20:13Z</dcterms:modified>
</cp:coreProperties>
</file>