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7" r:id="rId4"/>
    <p:sldId id="258" r:id="rId5"/>
    <p:sldId id="259" r:id="rId6"/>
    <p:sldId id="269" r:id="rId7"/>
    <p:sldId id="260" r:id="rId8"/>
    <p:sldId id="273" r:id="rId9"/>
    <p:sldId id="271" r:id="rId10"/>
    <p:sldId id="275" r:id="rId11"/>
  </p:sldIdLst>
  <p:sldSz cx="9144000" cy="6858000" type="screen4x3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014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0605ED-C158-4950-B95A-31C72A531C1E}" type="datetimeFigureOut">
              <a:rPr lang="en-GB" smtClean="0"/>
              <a:t>08/02/2019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266E8-7E74-4DD6-9D3C-B1794E6C19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583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0B39AF-88D6-44F3-84DC-B0A067D7F1AB}" type="datetimeFigureOut">
              <a:rPr lang="en-GB" smtClean="0"/>
              <a:t>08/02/2019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166943-2945-45BD-A6E0-185FDE0EDE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188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66943-2945-45BD-A6E0-185FDE0EDE1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26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66943-2945-45BD-A6E0-185FDE0EDE1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26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A226-2752-4A07-B28A-9AAEEA00A86F}" type="datetimeFigureOut">
              <a:rPr lang="en-GB" smtClean="0"/>
              <a:t>08/02/2019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1892-73CF-4D49-AF14-81529DB70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521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A226-2752-4A07-B28A-9AAEEA00A86F}" type="datetimeFigureOut">
              <a:rPr lang="en-GB" smtClean="0"/>
              <a:t>08/02/2019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1840" y="6309320"/>
            <a:ext cx="28956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1892-73CF-4D49-AF14-81529DB70D85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9" descr="Image result for FIELDING PTF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0" y="448661"/>
            <a:ext cx="1093464" cy="820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538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A226-2752-4A07-B28A-9AAEEA00A86F}" type="datetimeFigureOut">
              <a:rPr lang="en-GB" smtClean="0"/>
              <a:t>08/02/2019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1892-73CF-4D49-AF14-81529DB70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320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A226-2752-4A07-B28A-9AAEEA00A86F}" type="datetimeFigureOut">
              <a:rPr lang="en-GB" smtClean="0"/>
              <a:t>08/02/2019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1892-73CF-4D49-AF14-81529DB70D85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9" descr="Image result for FIELDING PTF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0" y="448661"/>
            <a:ext cx="1093464" cy="820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877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A226-2752-4A07-B28A-9AAEEA00A86F}" type="datetimeFigureOut">
              <a:rPr lang="en-GB" smtClean="0"/>
              <a:t>08/02/2019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1892-73CF-4D49-AF14-81529DB70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196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A226-2752-4A07-B28A-9AAEEA00A86F}" type="datetimeFigureOut">
              <a:rPr lang="en-GB" smtClean="0"/>
              <a:t>08/02/2019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1892-73CF-4D49-AF14-81529DB70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109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A226-2752-4A07-B28A-9AAEEA00A86F}" type="datetimeFigureOut">
              <a:rPr lang="en-GB" smtClean="0"/>
              <a:t>08/02/2019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1892-73CF-4D49-AF14-81529DB70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254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A226-2752-4A07-B28A-9AAEEA00A86F}" type="datetimeFigureOut">
              <a:rPr lang="en-GB" smtClean="0"/>
              <a:t>08/02/2019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1892-73CF-4D49-AF14-81529DB70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798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A226-2752-4A07-B28A-9AAEEA00A86F}" type="datetimeFigureOut">
              <a:rPr lang="en-GB" smtClean="0"/>
              <a:t>08/02/2019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1892-73CF-4D49-AF14-81529DB70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820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A226-2752-4A07-B28A-9AAEEA00A86F}" type="datetimeFigureOut">
              <a:rPr lang="en-GB" smtClean="0"/>
              <a:t>08/02/2019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1892-73CF-4D49-AF14-81529DB70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414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A226-2752-4A07-B28A-9AAEEA00A86F}" type="datetimeFigureOut">
              <a:rPr lang="en-GB" smtClean="0"/>
              <a:t>08/02/2019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1892-73CF-4D49-AF14-81529DB70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557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3019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2A226-2752-4A07-B28A-9AAEEA00A86F}" type="datetimeFigureOut">
              <a:rPr lang="en-GB" smtClean="0"/>
              <a:t>08/02/2019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11892-73CF-4D49-AF14-81529DB70D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027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reen-goblet.com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Fielding Primary School</a:t>
            </a:r>
            <a:br>
              <a:rPr lang="en-GB" dirty="0" smtClean="0"/>
            </a:br>
            <a:r>
              <a:rPr lang="en-GB" dirty="0" smtClean="0"/>
              <a:t>Parent Eco Initiatives </a:t>
            </a:r>
            <a:endParaRPr lang="en-GB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mtClean="0"/>
              <a:t>Summer 2018 to January 2019</a:t>
            </a:r>
            <a:endParaRPr lang="en-GB" dirty="0"/>
          </a:p>
        </p:txBody>
      </p:sp>
      <p:pic>
        <p:nvPicPr>
          <p:cNvPr id="1027" name="Picture 3" descr="C:\Users\emho\Documents\school\fielding_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916" y="5085184"/>
            <a:ext cx="1370168" cy="137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5" descr="Image result for FIELDING PTF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7" descr="Image result for FIELDING PTF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3" name="Picture 9" descr="Image result for FIELDING PTF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892" y="476672"/>
            <a:ext cx="2196216" cy="164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87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Fielding PTFA initiative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890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Why? </a:t>
            </a:r>
            <a:r>
              <a:rPr lang="en-GB" dirty="0" smtClean="0"/>
              <a:t>Many parents were unhappy with the waste produced at the PTFA events. 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00B050"/>
                </a:solidFill>
              </a:rPr>
              <a:t>Introduced</a:t>
            </a:r>
            <a:r>
              <a:rPr lang="en-GB" dirty="0" smtClean="0"/>
              <a:t>:</a:t>
            </a:r>
          </a:p>
          <a:p>
            <a:r>
              <a:rPr lang="en-GB" dirty="0" smtClean="0"/>
              <a:t>Fielding branded water bottles and cups</a:t>
            </a:r>
          </a:p>
          <a:p>
            <a:r>
              <a:rPr lang="en-GB" dirty="0" smtClean="0"/>
              <a:t>Deposit reusable </a:t>
            </a:r>
            <a:r>
              <a:rPr lang="en-GB" dirty="0"/>
              <a:t>hot </a:t>
            </a:r>
            <a:r>
              <a:rPr lang="en-GB" dirty="0" smtClean="0"/>
              <a:t>&amp; cold drinks cups</a:t>
            </a:r>
          </a:p>
          <a:p>
            <a:r>
              <a:rPr lang="en-GB" dirty="0" smtClean="0"/>
              <a:t>Craft stalls centred on recycling and upcycling</a:t>
            </a:r>
          </a:p>
          <a:p>
            <a:r>
              <a:rPr lang="en-GB" dirty="0" smtClean="0"/>
              <a:t>Recycling incentive stall</a:t>
            </a:r>
            <a:endParaRPr lang="en-GB" dirty="0"/>
          </a:p>
        </p:txBody>
      </p:sp>
      <p:pic>
        <p:nvPicPr>
          <p:cNvPr id="1026" name="Picture 2" descr="Image result for school rubbi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107026"/>
            <a:ext cx="2571750" cy="157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68144" y="4725144"/>
            <a:ext cx="266429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 smtClean="0">
                <a:solidFill>
                  <a:srgbClr val="00B050"/>
                </a:solidFill>
              </a:rPr>
              <a:t>Goodbye single use!</a:t>
            </a:r>
            <a:endParaRPr lang="en-GB" sz="19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09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Recycle disposable hot drinks cups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Remember it’s a step </a:t>
            </a:r>
            <a:r>
              <a:rPr lang="en-GB" dirty="0" smtClean="0"/>
              <a:t>process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We had </a:t>
            </a:r>
            <a:r>
              <a:rPr lang="en-GB" dirty="0"/>
              <a:t>d</a:t>
            </a:r>
            <a:r>
              <a:rPr lang="en-GB" dirty="0" smtClean="0"/>
              <a:t>isposable hot drink cups in stock so  used up at events and recycled at Costa </a:t>
            </a:r>
          </a:p>
        </p:txBody>
      </p:sp>
      <p:pic>
        <p:nvPicPr>
          <p:cNvPr id="5122" name="Picture 2" descr="https://scontent.flhr1-2.fna.fbcdn.net/v/t1.0-9/31453927_10156367494391528_8462497217201045504_n.jpg?_nc_cat=110&amp;_nc_ht=scontent.flhr1-2.fna&amp;oh=5ba158466eb169ec791c9e48c8912906&amp;oe=5CB86AE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84" y="3358007"/>
            <a:ext cx="3311352" cy="3311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large diagram showing the most to least favored options for was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12976"/>
            <a:ext cx="4116313" cy="353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33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Fielding Branded water bottles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6184"/>
            <a:ext cx="8229600" cy="4637112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Reusable Bottles </a:t>
            </a:r>
            <a:r>
              <a:rPr lang="en-GB" b="1" dirty="0" smtClean="0"/>
              <a:t>sold out </a:t>
            </a:r>
            <a:r>
              <a:rPr lang="en-GB" dirty="0" smtClean="0"/>
              <a:t>at 2018 summer fair</a:t>
            </a:r>
          </a:p>
          <a:p>
            <a:r>
              <a:rPr lang="en-GB" dirty="0" smtClean="0"/>
              <a:t>Included </a:t>
            </a:r>
            <a:r>
              <a:rPr lang="en-GB" dirty="0"/>
              <a:t>unlimited free squash and tap water</a:t>
            </a:r>
          </a:p>
          <a:p>
            <a:r>
              <a:rPr lang="en-GB" dirty="0" smtClean="0"/>
              <a:t>No bottled drinks such as Fruit shoot</a:t>
            </a:r>
          </a:p>
          <a:p>
            <a:pPr marL="0" indent="0">
              <a:buNone/>
            </a:pPr>
            <a:r>
              <a:rPr lang="en-GB" dirty="0" smtClean="0"/>
              <a:t>Results:</a:t>
            </a:r>
          </a:p>
          <a:p>
            <a:r>
              <a:rPr lang="en-GB" dirty="0" smtClean="0"/>
              <a:t>Reduced mineral </a:t>
            </a:r>
            <a:r>
              <a:rPr lang="en-GB" dirty="0"/>
              <a:t>water </a:t>
            </a:r>
            <a:r>
              <a:rPr lang="en-GB" dirty="0" smtClean="0"/>
              <a:t>bottle sales</a:t>
            </a:r>
            <a:endParaRPr lang="en-GB" dirty="0"/>
          </a:p>
          <a:p>
            <a:r>
              <a:rPr lang="en-GB" dirty="0"/>
              <a:t>Significant reduction in plastic bottles.</a:t>
            </a:r>
          </a:p>
          <a:p>
            <a:r>
              <a:rPr lang="en-GB" dirty="0" smtClean="0"/>
              <a:t>No disposable cups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700" dirty="0" smtClean="0">
                <a:solidFill>
                  <a:srgbClr val="00B050"/>
                </a:solidFill>
              </a:rPr>
              <a:t>Beeline Promotions</a:t>
            </a:r>
          </a:p>
          <a:p>
            <a:pPr marL="0" indent="0">
              <a:buNone/>
            </a:pPr>
            <a:r>
              <a:rPr lang="en-GB" sz="2200" u="sng" dirty="0" smtClean="0">
                <a:solidFill>
                  <a:srgbClr val="00B050"/>
                </a:solidFill>
              </a:rPr>
              <a:t>www.beeline-promo.co.uk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" r="2974"/>
          <a:stretch/>
        </p:blipFill>
        <p:spPr bwMode="auto">
          <a:xfrm>
            <a:off x="6732240" y="3622220"/>
            <a:ext cx="2276832" cy="307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85"/>
          <a:stretch/>
        </p:blipFill>
        <p:spPr bwMode="auto">
          <a:xfrm>
            <a:off x="4139952" y="4536504"/>
            <a:ext cx="2351904" cy="2032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34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>
                <a:solidFill>
                  <a:srgbClr val="002060"/>
                </a:solidFill>
              </a:rPr>
              <a:t>Reusable cold and hot drinks cups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402832" cy="471338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Refill not landfill: </a:t>
            </a:r>
            <a:endParaRPr lang="en-GB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sz="2400" b="1" dirty="0" smtClean="0">
                <a:solidFill>
                  <a:srgbClr val="00B050"/>
                </a:solidFill>
              </a:rPr>
              <a:t>Saving </a:t>
            </a:r>
            <a:r>
              <a:rPr lang="en-GB" sz="2400" b="1" dirty="0">
                <a:solidFill>
                  <a:srgbClr val="00B050"/>
                </a:solidFill>
              </a:rPr>
              <a:t>the world one cup at a </a:t>
            </a:r>
            <a:r>
              <a:rPr lang="en-GB" sz="2400" b="1" dirty="0" smtClean="0">
                <a:solidFill>
                  <a:srgbClr val="00B050"/>
                </a:solidFill>
              </a:rPr>
              <a:t>time</a:t>
            </a:r>
            <a:endParaRPr lang="en-GB" sz="2400" b="1" dirty="0" smtClean="0"/>
          </a:p>
          <a:p>
            <a:r>
              <a:rPr lang="en-GB" dirty="0" smtClean="0"/>
              <a:t>Pound deposit scheme on pint/half pints/hot drinks</a:t>
            </a:r>
          </a:p>
          <a:p>
            <a:r>
              <a:rPr lang="en-GB" dirty="0" smtClean="0"/>
              <a:t>Company Sponsorship so no cost to PTFA</a:t>
            </a:r>
          </a:p>
          <a:p>
            <a:r>
              <a:rPr lang="en-GB" dirty="0" smtClean="0"/>
              <a:t>Waitrose glass lending scheme for evening events</a:t>
            </a:r>
          </a:p>
          <a:p>
            <a:r>
              <a:rPr lang="en-GB" dirty="0" smtClean="0"/>
              <a:t>Saved over 1,000 disposable cups from going to landfill</a:t>
            </a:r>
          </a:p>
          <a:p>
            <a:endParaRPr lang="en-GB" dirty="0"/>
          </a:p>
          <a:p>
            <a:r>
              <a:rPr lang="en-GB" dirty="0" smtClean="0"/>
              <a:t>Feedback has been really positive. Some confusion but easily overcome</a:t>
            </a:r>
          </a:p>
          <a:p>
            <a:endParaRPr lang="en-GB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00B050"/>
                </a:solidFill>
              </a:rPr>
              <a:t>Supplied by Green </a:t>
            </a:r>
            <a:r>
              <a:rPr lang="en-GB" dirty="0">
                <a:solidFill>
                  <a:srgbClr val="00B050"/>
                </a:solidFill>
              </a:rPr>
              <a:t>Goblet </a:t>
            </a:r>
            <a:endParaRPr lang="en-GB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00B050"/>
                </a:solidFill>
                <a:hlinkClick r:id="rId2"/>
              </a:rPr>
              <a:t>www.green-goblet.com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GB" dirty="0" smtClean="0"/>
          </a:p>
        </p:txBody>
      </p:sp>
      <p:pic>
        <p:nvPicPr>
          <p:cNvPr id="1028" name="Picture 4" descr="Image may contain: 1 person, indoo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9" t="12378" r="12352" b="27739"/>
          <a:stretch/>
        </p:blipFill>
        <p:spPr bwMode="auto">
          <a:xfrm>
            <a:off x="5175357" y="5013176"/>
            <a:ext cx="3789131" cy="168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772816"/>
            <a:ext cx="2342034" cy="291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No photo description available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412776"/>
            <a:ext cx="1755681" cy="230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61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Crafts stalls: Upcycling &amp; Recycling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02832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Crafts stalls along sustainable themes</a:t>
            </a:r>
            <a:r>
              <a:rPr lang="en-GB" dirty="0"/>
              <a:t>:</a:t>
            </a:r>
            <a:r>
              <a:rPr lang="en-GB" dirty="0" smtClean="0"/>
              <a:t> </a:t>
            </a:r>
          </a:p>
          <a:p>
            <a:pPr lvl="1"/>
            <a:r>
              <a:rPr lang="en-GB" dirty="0"/>
              <a:t>U</a:t>
            </a:r>
            <a:r>
              <a:rPr lang="en-GB" dirty="0" smtClean="0"/>
              <a:t>pcycling t shirts into bags and hairbands</a:t>
            </a:r>
          </a:p>
          <a:p>
            <a:pPr lvl="1"/>
            <a:r>
              <a:rPr lang="en-GB" dirty="0"/>
              <a:t>F</a:t>
            </a:r>
            <a:r>
              <a:rPr lang="en-GB" dirty="0" smtClean="0"/>
              <a:t>abric offcuts and upcycled stuffing into fabric monsters</a:t>
            </a:r>
          </a:p>
          <a:p>
            <a:pPr lvl="1"/>
            <a:r>
              <a:rPr lang="en-GB" dirty="0" smtClean="0"/>
              <a:t>Make Christmas Cards from old cards</a:t>
            </a:r>
            <a:endParaRPr lang="en-GB" dirty="0"/>
          </a:p>
          <a:p>
            <a:r>
              <a:rPr lang="en-GB" dirty="0" smtClean="0"/>
              <a:t>Parents always happy to find a sustainable craft</a:t>
            </a: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1643856"/>
            <a:ext cx="30289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87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Recycling issues at events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52935"/>
          </a:xfrm>
        </p:spPr>
        <p:txBody>
          <a:bodyPr>
            <a:normAutofit/>
          </a:bodyPr>
          <a:lstStyle/>
          <a:p>
            <a:r>
              <a:rPr lang="en-GB" dirty="0" smtClean="0"/>
              <a:t>Set up Waste and recycling team to sort waste</a:t>
            </a:r>
          </a:p>
          <a:p>
            <a:r>
              <a:rPr lang="en-GB" dirty="0" smtClean="0"/>
              <a:t>Sadly this was a dirty job as general waste was put on top of recycling and so was covered in bin juice.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4076381"/>
            <a:ext cx="4320480" cy="252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Image result for glastonbury rubbish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" r="24885"/>
          <a:stretch/>
        </p:blipFill>
        <p:spPr bwMode="auto">
          <a:xfrm>
            <a:off x="5868144" y="4101878"/>
            <a:ext cx="2733446" cy="252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7" y="3707049"/>
            <a:ext cx="803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B050"/>
                </a:solidFill>
              </a:rPr>
              <a:t>Before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8144" y="3691376"/>
            <a:ext cx="2882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B050"/>
                </a:solidFill>
              </a:rPr>
              <a:t>After </a:t>
            </a:r>
            <a:r>
              <a:rPr lang="en-GB" dirty="0" smtClean="0">
                <a:solidFill>
                  <a:srgbClr val="00B050"/>
                </a:solidFill>
              </a:rPr>
              <a:t>(Or something </a:t>
            </a:r>
            <a:r>
              <a:rPr lang="en-GB" dirty="0" smtClean="0">
                <a:solidFill>
                  <a:srgbClr val="00B050"/>
                </a:solidFill>
              </a:rPr>
              <a:t>similar!)</a:t>
            </a:r>
            <a:endParaRPr lang="en-GB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97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SOLUTION:</a:t>
            </a:r>
            <a:br>
              <a:rPr lang="en-GB" dirty="0" smtClean="0"/>
            </a:br>
            <a:r>
              <a:rPr lang="en-GB" dirty="0" smtClean="0"/>
              <a:t>Recycling reward stall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02832" cy="4525963"/>
          </a:xfrm>
        </p:spPr>
        <p:txBody>
          <a:bodyPr>
            <a:normAutofit fontScale="92500" lnSpcReduction="10000"/>
          </a:bodyPr>
          <a:lstStyle/>
          <a:p>
            <a:r>
              <a:rPr lang="en-GB" b="1" dirty="0" smtClean="0"/>
              <a:t>Recycling reward stall </a:t>
            </a:r>
            <a:r>
              <a:rPr lang="en-GB" dirty="0" smtClean="0"/>
              <a:t>Children </a:t>
            </a:r>
            <a:r>
              <a:rPr lang="en-GB" dirty="0" smtClean="0"/>
              <a:t>were </a:t>
            </a:r>
            <a:r>
              <a:rPr lang="en-GB" dirty="0" smtClean="0"/>
              <a:t>rewarded for delivering and sorting recycling at the stall. </a:t>
            </a:r>
            <a:r>
              <a:rPr lang="en-GB" dirty="0" smtClean="0"/>
              <a:t>Rewards were:</a:t>
            </a:r>
            <a:endParaRPr lang="en-GB" dirty="0" smtClean="0"/>
          </a:p>
          <a:p>
            <a:pPr lvl="1"/>
            <a:r>
              <a:rPr lang="en-GB" dirty="0" smtClean="0"/>
              <a:t>Penny sweets </a:t>
            </a:r>
          </a:p>
          <a:p>
            <a:pPr lvl="1"/>
            <a:r>
              <a:rPr lang="en-GB" dirty="0" smtClean="0"/>
              <a:t>School </a:t>
            </a:r>
            <a:r>
              <a:rPr lang="en-GB" dirty="0" smtClean="0"/>
              <a:t>house </a:t>
            </a:r>
            <a:r>
              <a:rPr lang="en-GB" dirty="0" smtClean="0"/>
              <a:t>points</a:t>
            </a:r>
            <a:endParaRPr lang="en-GB" dirty="0" smtClean="0"/>
          </a:p>
          <a:p>
            <a:r>
              <a:rPr lang="en-GB" dirty="0" smtClean="0"/>
              <a:t>Recycling </a:t>
            </a:r>
            <a:r>
              <a:rPr lang="en-GB" dirty="0" smtClean="0"/>
              <a:t>material </a:t>
            </a:r>
            <a:r>
              <a:rPr lang="en-GB" dirty="0" smtClean="0"/>
              <a:t>sorted &amp; </a:t>
            </a:r>
            <a:r>
              <a:rPr lang="en-GB" b="1" dirty="0" smtClean="0"/>
              <a:t>no </a:t>
            </a:r>
            <a:r>
              <a:rPr lang="en-GB" b="1" dirty="0" smtClean="0"/>
              <a:t>bin juice</a:t>
            </a:r>
            <a:r>
              <a:rPr lang="en-GB" dirty="0" smtClean="0"/>
              <a:t>! </a:t>
            </a:r>
          </a:p>
          <a:p>
            <a:r>
              <a:rPr lang="en-GB" dirty="0" smtClean="0"/>
              <a:t>Kids loved </a:t>
            </a:r>
            <a:r>
              <a:rPr lang="en-GB" dirty="0" smtClean="0"/>
              <a:t>it and kept coming back with more…</a:t>
            </a:r>
          </a:p>
        </p:txBody>
      </p:sp>
      <p:pic>
        <p:nvPicPr>
          <p:cNvPr id="2050" name="Picture 2" descr="Image may contain: indo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37801"/>
            <a:ext cx="3744415" cy="210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o photo description available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5" y="3861048"/>
            <a:ext cx="3744415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296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Going green: </a:t>
            </a:r>
            <a:br>
              <a:rPr lang="en-GB" smtClean="0"/>
            </a:br>
            <a:r>
              <a:rPr lang="en-GB" smtClean="0"/>
              <a:t>What we accomplished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Replacing disposable cups.</a:t>
            </a:r>
          </a:p>
          <a:p>
            <a:r>
              <a:rPr lang="en-GB" dirty="0" smtClean="0"/>
              <a:t>Reducing single use bottles: cordial instead of fruit shoots, tap water available.</a:t>
            </a:r>
            <a:endParaRPr lang="en-GB" dirty="0"/>
          </a:p>
          <a:p>
            <a:r>
              <a:rPr lang="en-GB" dirty="0" smtClean="0"/>
              <a:t>Sustainable craft stalls</a:t>
            </a:r>
          </a:p>
          <a:p>
            <a:r>
              <a:rPr lang="en-GB" dirty="0" smtClean="0"/>
              <a:t>Recycling </a:t>
            </a:r>
            <a:r>
              <a:rPr lang="en-GB" dirty="0" smtClean="0"/>
              <a:t>team set up</a:t>
            </a:r>
            <a:endParaRPr lang="en-GB" dirty="0" smtClean="0"/>
          </a:p>
          <a:p>
            <a:r>
              <a:rPr lang="en-GB" dirty="0" smtClean="0"/>
              <a:t>Feedback from parents </a:t>
            </a:r>
            <a:r>
              <a:rPr lang="en-GB" dirty="0" smtClean="0"/>
              <a:t>and teachers </a:t>
            </a:r>
            <a:r>
              <a:rPr lang="en-GB" dirty="0" smtClean="0"/>
              <a:t>are very happy with what we </a:t>
            </a:r>
            <a:r>
              <a:rPr lang="en-GB" dirty="0" smtClean="0"/>
              <a:t>have accomplished.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What next?</a:t>
            </a:r>
          </a:p>
          <a:p>
            <a:r>
              <a:rPr lang="en-GB" dirty="0" smtClean="0"/>
              <a:t>Crisps and Sweet wrappers</a:t>
            </a:r>
          </a:p>
          <a:p>
            <a:endParaRPr lang="en-GB" dirty="0"/>
          </a:p>
        </p:txBody>
      </p:sp>
      <p:pic>
        <p:nvPicPr>
          <p:cNvPr id="1026" name="Picture 2" descr="Image result for reduce reuse recyc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725144"/>
            <a:ext cx="187220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79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95079"/>
            <a:ext cx="7772400" cy="1470025"/>
          </a:xfrm>
        </p:spPr>
        <p:txBody>
          <a:bodyPr/>
          <a:lstStyle/>
          <a:p>
            <a:r>
              <a:rPr lang="en-GB" dirty="0" smtClean="0"/>
              <a:t>Thank you</a:t>
            </a:r>
            <a:endParaRPr lang="en-GB" dirty="0"/>
          </a:p>
        </p:txBody>
      </p:sp>
      <p:pic>
        <p:nvPicPr>
          <p:cNvPr id="1027" name="Picture 3" descr="C:\Users\emho\Documents\school\fielding_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916" y="5085184"/>
            <a:ext cx="1370168" cy="137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5" descr="Image result for FIELDING PTF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7" descr="Image result for FIELDING PTF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3" name="Picture 9" descr="Image result for FIELDING PTF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892" y="476672"/>
            <a:ext cx="2196216" cy="164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42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1888</TotalTime>
  <Words>371</Words>
  <Application>Microsoft Office PowerPoint</Application>
  <PresentationFormat>On-screen Show (4:3)</PresentationFormat>
  <Paragraphs>65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Fielding Primary School Parent Eco Initiatives </vt:lpstr>
      <vt:lpstr>Fielding PTFA initiative</vt:lpstr>
      <vt:lpstr>Recycle disposable hot drinks cups</vt:lpstr>
      <vt:lpstr>Fielding Branded water bottles</vt:lpstr>
      <vt:lpstr>Reusable cold and hot drinks cups</vt:lpstr>
      <vt:lpstr>Crafts stalls: Upcycling &amp; Recycling</vt:lpstr>
      <vt:lpstr>Recycling issues at events</vt:lpstr>
      <vt:lpstr>SOLUTION: Recycling reward stall</vt:lpstr>
      <vt:lpstr>Going green:  What we accomplished</vt:lpstr>
      <vt:lpstr>Thank you</vt:lpstr>
    </vt:vector>
  </TitlesOfParts>
  <Company>Eurofins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Horesh</dc:creator>
  <cp:lastModifiedBy>Mary Horesh</cp:lastModifiedBy>
  <cp:revision>39</cp:revision>
  <cp:lastPrinted>2019-01-30T13:43:00Z</cp:lastPrinted>
  <dcterms:created xsi:type="dcterms:W3CDTF">2019-01-30T13:09:55Z</dcterms:created>
  <dcterms:modified xsi:type="dcterms:W3CDTF">2019-02-08T22:31:05Z</dcterms:modified>
</cp:coreProperties>
</file>